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1/10/2019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9473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605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473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1/10/2019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142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1/10/2019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5219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1/10/2019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021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1/10/2019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034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1/10/2019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21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1/10/2019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059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1/10/2019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820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7A76EF6-2776-420D-BE20-C21B32EB124E}" type="datetimeFigureOut">
              <a:rPr lang="en-US" smtClean="0"/>
              <a:t>1/10/2019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367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27A76EF6-2776-420D-BE20-C21B32EB124E}" type="datetimeFigureOut">
              <a:rPr lang="en-US" smtClean="0"/>
              <a:t>1/10/2019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30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151DA-7130-4BF9-A5CA-985C6489C0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Windemere Township</a:t>
            </a:r>
            <a:br>
              <a:rPr lang="en-US" dirty="0"/>
            </a:br>
            <a:r>
              <a:rPr lang="en-US" dirty="0"/>
              <a:t>Monthly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985617-CDB3-4A5A-BB2C-079DA4F313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January 10, 2019</a:t>
            </a:r>
          </a:p>
        </p:txBody>
      </p:sp>
    </p:spTree>
    <p:extLst>
      <p:ext uri="{BB962C8B-B14F-4D97-AF65-F5344CB8AC3E}">
        <p14:creationId xmlns:p14="http://schemas.microsoft.com/office/powerpoint/2010/main" val="1044380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E01E8-4CD7-4E64-872D-9778565F3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113" y="37133"/>
            <a:ext cx="11628783" cy="557984"/>
          </a:xfrm>
        </p:spPr>
        <p:txBody>
          <a:bodyPr>
            <a:normAutofit fontScale="90000"/>
          </a:bodyPr>
          <a:lstStyle/>
          <a:p>
            <a:pPr>
              <a:tabLst>
                <a:tab pos="11430000" algn="r"/>
              </a:tabLst>
            </a:pPr>
            <a:r>
              <a:rPr lang="en-US" dirty="0"/>
              <a:t>Agenda	January 10, 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66CC4-E580-4490-905C-B57103A06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13" y="795130"/>
            <a:ext cx="11628783" cy="5923722"/>
          </a:xfrm>
          <a:solidFill>
            <a:schemeClr val="accent4">
              <a:lumMod val="20000"/>
              <a:lumOff val="80000"/>
            </a:schemeClr>
          </a:solidFill>
        </p:spPr>
        <p:txBody>
          <a:bodyPr numCol="2" spcCol="91440"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Call to Order 6:30 PM  /  Pledge of Allegiance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Clerk’s Report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Treasurer’s Report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Public Input  (Sign Up on Sheet  -  3 Minute Limit)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Old Business</a:t>
            </a:r>
            <a:endParaRPr lang="en-US" sz="1800" dirty="0"/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Road Maintenance Policy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Warbler Lane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Palon Road Improvement Project  (TP 17-01)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Balsam Road Culverts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National Flood Insurance Program (NFIP)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Town Hall Window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Township Speed Limits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Island Lake Outlet Culvert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Sturgeon Island Bridge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Budget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Zoning Department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Auditor Recommendations (Policy Writing Update)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New Business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Platted Roads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/>
              <a:t>Appointment </a:t>
            </a:r>
            <a:r>
              <a:rPr lang="en-US" sz="1800" dirty="0"/>
              <a:t>of Election Judges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Appointment of Absentee Ballot (AB) Board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Township Election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Board of Audit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Report of Outstanding Indebtedness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Township Hall Cleaning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Tree Trimming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Monthly Meeting Public Input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???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Other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Road Update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Zoning Update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Planning Commission Update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Fire District Update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Public Input  (Sign Up on Sheet  -  3 Minute Limit)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Review Claims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Open Mail &amp; Review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Adjourn</a:t>
            </a:r>
          </a:p>
        </p:txBody>
      </p:sp>
    </p:spTree>
    <p:extLst>
      <p:ext uri="{BB962C8B-B14F-4D97-AF65-F5344CB8AC3E}">
        <p14:creationId xmlns:p14="http://schemas.microsoft.com/office/powerpoint/2010/main" val="673131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BABF4-11EB-4362-8EC4-AA8AEB6C6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for coming!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46A19-AA6D-4821-84D6-177B7415F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09647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6874</TotalTime>
  <Words>150</Words>
  <Application>Microsoft Office PowerPoint</Application>
  <PresentationFormat>Widescreen</PresentationFormat>
  <Paragraphs>41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Gill Sans MT</vt:lpstr>
      <vt:lpstr>Parcel</vt:lpstr>
      <vt:lpstr>Windemere Township Monthly Meeting</vt:lpstr>
      <vt:lpstr>Agenda January 10, 2019</vt:lpstr>
      <vt:lpstr>Thank you for coming!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Windemere Township Monthly Meeting Agenda</dc:title>
  <dc:creator>windemeretownship@gmail.com</dc:creator>
  <cp:lastModifiedBy>Scott Danelski</cp:lastModifiedBy>
  <cp:revision>118</cp:revision>
  <cp:lastPrinted>2019-01-10T21:50:49Z</cp:lastPrinted>
  <dcterms:created xsi:type="dcterms:W3CDTF">2018-01-02T22:20:36Z</dcterms:created>
  <dcterms:modified xsi:type="dcterms:W3CDTF">2019-01-10T21:52:32Z</dcterms:modified>
</cp:coreProperties>
</file>