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April 14, 2022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April 14,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33" y="701040"/>
            <a:ext cx="11628783" cy="5958840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/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ARPA Update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Road Maintenance Agreement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Road Maintenance Policy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Website Posting Policy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Private Well Testing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Pine County/Windemere Township Enforcement Contract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Sand Lake Resort – DNR Request to Appeal Issuance of Zoning Permit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Possible Interim Ordinance – Moratorium on Commercial Developments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Culvert Permitting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Township Inventory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Annual Road Review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Board of Supervisors 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Planning Commission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5403</TotalTime>
  <Words>106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April 14, 2022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Cindy Woltjer</cp:lastModifiedBy>
  <cp:revision>31</cp:revision>
  <cp:lastPrinted>2021-12-07T15:00:09Z</cp:lastPrinted>
  <dcterms:created xsi:type="dcterms:W3CDTF">2018-01-02T22:20:36Z</dcterms:created>
  <dcterms:modified xsi:type="dcterms:W3CDTF">2022-04-12T02:35:21Z</dcterms:modified>
</cp:coreProperties>
</file>